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59" r:id="rId5"/>
    <p:sldId id="258" r:id="rId6"/>
    <p:sldId id="260" r:id="rId7"/>
    <p:sldId id="261" r:id="rId8"/>
    <p:sldId id="262" r:id="rId9"/>
    <p:sldId id="266" r:id="rId10"/>
    <p:sldId id="2007577119" r:id="rId11"/>
    <p:sldId id="2007577122" r:id="rId12"/>
    <p:sldId id="2007577110" r:id="rId13"/>
    <p:sldId id="2007577121" r:id="rId14"/>
    <p:sldId id="20075771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6726-CD76-43CA-8032-E8BD2E2A7C2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7EF9-4B29-48AD-91A5-87DFD4B1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6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5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4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1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1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6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6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5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68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14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9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121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77107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525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2024/10/24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7493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29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672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363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3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38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76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30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604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2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1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openxmlformats.org/officeDocument/2006/relationships/image" Target="../media/image28.jpeg"/><Relationship Id="rId15" Type="http://schemas.microsoft.com/office/2007/relationships/hdphoto" Target="../media/hdphoto4.wdp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17.wdp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8.wdp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image" Target="../media/image38.png"/><Relationship Id="rId21" Type="http://schemas.microsoft.com/office/2007/relationships/hdphoto" Target="../media/hdphoto11.wdp"/><Relationship Id="rId34" Type="http://schemas.microsoft.com/office/2007/relationships/hdphoto" Target="../media/hdphoto16.wdp"/><Relationship Id="rId7" Type="http://schemas.microsoft.com/office/2007/relationships/hdphoto" Target="../media/hdphoto6.wdp"/><Relationship Id="rId12" Type="http://schemas.openxmlformats.org/officeDocument/2006/relationships/image" Target="../media/image41.png"/><Relationship Id="rId17" Type="http://schemas.openxmlformats.org/officeDocument/2006/relationships/slide" Target="slide4.xml"/><Relationship Id="rId25" Type="http://schemas.microsoft.com/office/2007/relationships/hdphoto" Target="../media/hdphoto13.wdp"/><Relationship Id="rId33" Type="http://schemas.openxmlformats.org/officeDocument/2006/relationships/image" Target="../media/image50.png"/><Relationship Id="rId2" Type="http://schemas.openxmlformats.org/officeDocument/2006/relationships/image" Target="../media/image37.jpeg"/><Relationship Id="rId16" Type="http://schemas.microsoft.com/office/2007/relationships/hdphoto" Target="../media/hdphoto9.wdp"/><Relationship Id="rId20" Type="http://schemas.openxmlformats.org/officeDocument/2006/relationships/image" Target="../media/image44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slide" Target="slide6.xml"/><Relationship Id="rId24" Type="http://schemas.openxmlformats.org/officeDocument/2006/relationships/image" Target="../media/image46.png"/><Relationship Id="rId32" Type="http://schemas.openxmlformats.org/officeDocument/2006/relationships/image" Target="../media/image49.GIF"/><Relationship Id="rId5" Type="http://schemas.openxmlformats.org/officeDocument/2006/relationships/slide" Target="slide3.xml"/><Relationship Id="rId15" Type="http://schemas.openxmlformats.org/officeDocument/2006/relationships/image" Target="../media/image42.png"/><Relationship Id="rId23" Type="http://schemas.microsoft.com/office/2007/relationships/hdphoto" Target="../media/hdphoto12.wdp"/><Relationship Id="rId28" Type="http://schemas.openxmlformats.org/officeDocument/2006/relationships/image" Target="../media/image30.png"/><Relationship Id="rId10" Type="http://schemas.microsoft.com/office/2007/relationships/hdphoto" Target="../media/hdphoto7.wdp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" Type="http://schemas.microsoft.com/office/2007/relationships/hdphoto" Target="../media/hdphoto5.wdp"/><Relationship Id="rId9" Type="http://schemas.openxmlformats.org/officeDocument/2006/relationships/image" Target="../media/image40.png"/><Relationship Id="rId14" Type="http://schemas.openxmlformats.org/officeDocument/2006/relationships/slide" Target="slide7.xml"/><Relationship Id="rId22" Type="http://schemas.openxmlformats.org/officeDocument/2006/relationships/image" Target="../media/image45.png"/><Relationship Id="rId27" Type="http://schemas.microsoft.com/office/2007/relationships/hdphoto" Target="../media/hdphoto14.wdp"/><Relationship Id="rId30" Type="http://schemas.openxmlformats.org/officeDocument/2006/relationships/image" Target="../media/image48.png"/><Relationship Id="rId35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microsoft.com/office/2007/relationships/hdphoto" Target="../media/hdphoto17.wdp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microsoft.com/office/2007/relationships/hdphoto" Target="../media/hdphoto1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microsoft.com/office/2007/relationships/hdphoto" Target="../media/hdphoto2.wdp"/><Relationship Id="rId5" Type="http://schemas.microsoft.com/office/2007/relationships/hdphoto" Target="../media/hdphoto17.wdp"/><Relationship Id="rId10" Type="http://schemas.openxmlformats.org/officeDocument/2006/relationships/image" Target="../media/image32.png"/><Relationship Id="rId4" Type="http://schemas.openxmlformats.org/officeDocument/2006/relationships/image" Target="../media/image53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microsoft.com/office/2007/relationships/hdphoto" Target="../media/hdphoto17.wdp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microsoft.com/office/2007/relationships/hdphoto" Target="../media/hdphoto17.wdp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8.wdp"/><Relationship Id="rId5" Type="http://schemas.openxmlformats.org/officeDocument/2006/relationships/image" Target="../media/image54.png"/><Relationship Id="rId4" Type="http://schemas.microsoft.com/office/2007/relationships/hdphoto" Target="../media/hdphoto17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58.png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57.png"/><Relationship Id="rId10" Type="http://schemas.microsoft.com/office/2007/relationships/hdphoto" Target="../media/hdphoto3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3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41" y="2012817"/>
            <a:ext cx="1560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" b="98160" l="125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5469" y="4371656"/>
            <a:ext cx="1941591" cy="15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0231"/>
            <a:ext cx="1726453" cy="15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3382049" y="4572001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4038600" y="40360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5997023" y="2739963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6338365" y="2414760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7408609" y="3390368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 flipH="1">
            <a:off x="6328037" y="538789"/>
            <a:ext cx="382794" cy="4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37" y="5954052"/>
            <a:ext cx="1887616" cy="9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u-Ech-Con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3581400" y="1361228"/>
            <a:ext cx="609600" cy="6096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648643" y="-97280"/>
            <a:ext cx="4495800" cy="2917016"/>
          </a:xfrm>
          <a:prstGeom prst="wedgeEllipseCallout">
            <a:avLst>
              <a:gd name="adj1" fmla="val -155261"/>
              <a:gd name="adj2" fmla="val 291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Ôn và 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8E7D3FA-6099-4B0B-8870-CBA6A7223273}"/>
              </a:ext>
            </a:extLst>
          </p:cNvPr>
          <p:cNvSpPr/>
          <p:nvPr/>
        </p:nvSpPr>
        <p:spPr>
          <a:xfrm>
            <a:off x="847298" y="112802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5BC150-9F9B-4716-B8A0-898AA940456E}"/>
              </a:ext>
            </a:extLst>
          </p:cNvPr>
          <p:cNvSpPr txBox="1"/>
          <p:nvPr/>
        </p:nvSpPr>
        <p:spPr>
          <a:xfrm>
            <a:off x="1370518" y="101537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BB206F-8E40-4927-A45D-CEBF54084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920037" y="538575"/>
            <a:ext cx="4387836" cy="25378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9A56598-6B79-4035-A46F-3C31905B6DE9}"/>
              </a:ext>
            </a:extLst>
          </p:cNvPr>
          <p:cNvCxnSpPr>
            <a:cxnSpLocks/>
          </p:cNvCxnSpPr>
          <p:nvPr/>
        </p:nvCxnSpPr>
        <p:spPr>
          <a:xfrm>
            <a:off x="5732537" y="155163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1D98159-8B4D-49BA-AD09-2D738A9C3B9A}"/>
              </a:ext>
            </a:extLst>
          </p:cNvPr>
          <p:cNvCxnSpPr>
            <a:cxnSpLocks/>
          </p:cNvCxnSpPr>
          <p:nvPr/>
        </p:nvCxnSpPr>
        <p:spPr>
          <a:xfrm>
            <a:off x="3744162" y="272632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41AD92B-B935-4BFE-84A1-541E1059F1AA}"/>
              </a:ext>
            </a:extLst>
          </p:cNvPr>
          <p:cNvCxnSpPr>
            <a:cxnSpLocks/>
          </p:cNvCxnSpPr>
          <p:nvPr/>
        </p:nvCxnSpPr>
        <p:spPr>
          <a:xfrm flipV="1">
            <a:off x="2787203" y="213352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B9CC6AD-3339-4169-AA17-AF2C70717640}"/>
              </a:ext>
            </a:extLst>
          </p:cNvPr>
          <p:cNvCxnSpPr>
            <a:cxnSpLocks/>
          </p:cNvCxnSpPr>
          <p:nvPr/>
        </p:nvCxnSpPr>
        <p:spPr>
          <a:xfrm>
            <a:off x="1384373" y="213352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8C2ABBF-B748-43B1-8F53-6036FDD49068}"/>
              </a:ext>
            </a:extLst>
          </p:cNvPr>
          <p:cNvCxnSpPr>
            <a:cxnSpLocks/>
          </p:cNvCxnSpPr>
          <p:nvPr/>
        </p:nvCxnSpPr>
        <p:spPr>
          <a:xfrm flipV="1">
            <a:off x="2593240" y="272632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962A842-9ED4-43D5-B394-AB8B2FB647DD}"/>
              </a:ext>
            </a:extLst>
          </p:cNvPr>
          <p:cNvCxnSpPr>
            <a:cxnSpLocks/>
          </p:cNvCxnSpPr>
          <p:nvPr/>
        </p:nvCxnSpPr>
        <p:spPr>
          <a:xfrm>
            <a:off x="1491173" y="332206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FFAF0A-F1F9-470A-BD57-3B37CE6F975D}"/>
              </a:ext>
            </a:extLst>
          </p:cNvPr>
          <p:cNvSpPr txBox="1"/>
          <p:nvPr/>
        </p:nvSpPr>
        <p:spPr>
          <a:xfrm>
            <a:off x="1370518" y="356580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C025506-EF58-4BCB-AA3B-C27A5EAFD244}"/>
              </a:ext>
            </a:extLst>
          </p:cNvPr>
          <p:cNvGrpSpPr/>
          <p:nvPr/>
        </p:nvGrpSpPr>
        <p:grpSpPr>
          <a:xfrm>
            <a:off x="5517245" y="3208024"/>
            <a:ext cx="5304237" cy="2727271"/>
            <a:chOff x="5962175" y="3835285"/>
            <a:chExt cx="5304237" cy="27272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5A35961-D917-46AB-9437-BC5E07C3D10C}"/>
                </a:ext>
              </a:extLst>
            </p:cNvPr>
            <p:cNvSpPr txBox="1"/>
            <p:nvPr/>
          </p:nvSpPr>
          <p:spPr>
            <a:xfrm>
              <a:off x="5962175" y="3835285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nữ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của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lớp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học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 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nữ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813A1056-0422-4878-BCE5-00D18F2C8A67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EA65C63-7837-4A5E-953E-37396218A26B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FC48DE38-7D24-4DF9-A213-DB00C480D8B4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FA21A802-41E9-4EEB-9C97-5179C5362E43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C4810A9-753B-4733-BF26-F842969E586A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        =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BD0C791B-C61C-47DA-B585-FE6053DBDC23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0864C46-7C61-4C5C-BE93-E6EDCB82C9C4}"/>
              </a:ext>
            </a:extLst>
          </p:cNvPr>
          <p:cNvSpPr/>
          <p:nvPr/>
        </p:nvSpPr>
        <p:spPr>
          <a:xfrm>
            <a:off x="6642992" y="4733699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1C723A5-E06A-4447-ACAD-2FEBB8D11820}"/>
              </a:ext>
            </a:extLst>
          </p:cNvPr>
          <p:cNvSpPr/>
          <p:nvPr/>
        </p:nvSpPr>
        <p:spPr>
          <a:xfrm>
            <a:off x="7564547" y="4721259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CA5A068-CEB5-453E-B81D-96234294B7EA}"/>
              </a:ext>
            </a:extLst>
          </p:cNvPr>
          <p:cNvSpPr/>
          <p:nvPr/>
        </p:nvSpPr>
        <p:spPr>
          <a:xfrm>
            <a:off x="8381469" y="469030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05460D3-BF96-4C30-89CF-59AB0110F3B2}"/>
              </a:ext>
            </a:extLst>
          </p:cNvPr>
          <p:cNvSpPr/>
          <p:nvPr/>
        </p:nvSpPr>
        <p:spPr>
          <a:xfrm>
            <a:off x="7878417" y="528943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BFD4E2E-9AD9-4BC1-9898-FC65D50C8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0" y="78682"/>
            <a:ext cx="2325467" cy="1162735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219200" y="6100010"/>
            <a:ext cx="9753600" cy="7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95" y="5747212"/>
            <a:ext cx="1560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342" y="5355158"/>
            <a:ext cx="1726453" cy="15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11363293" y="-16992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-318911" y="-16991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304456" y="4164951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2344922" y="182431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11453260" y="3514546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 flipH="1">
            <a:off x="7581105" y="147209"/>
            <a:ext cx="382794" cy="4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u-Ech-Con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3581400" y="1361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73C58A-D322-4F7F-A724-7F2263A4FD2A}"/>
              </a:ext>
            </a:extLst>
          </p:cNvPr>
          <p:cNvSpPr txBox="1"/>
          <p:nvPr/>
        </p:nvSpPr>
        <p:spPr>
          <a:xfrm>
            <a:off x="1561105" y="1041499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3B9F8C9-2ED2-4E83-8155-A9607BE8400D}"/>
              </a:ext>
            </a:extLst>
          </p:cNvPr>
          <p:cNvCxnSpPr>
            <a:cxnSpLocks/>
          </p:cNvCxnSpPr>
          <p:nvPr/>
        </p:nvCxnSpPr>
        <p:spPr>
          <a:xfrm>
            <a:off x="3127174" y="159628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41E115F-2D62-48CE-BF3B-EFA7BADDD719}"/>
              </a:ext>
            </a:extLst>
          </p:cNvPr>
          <p:cNvCxnSpPr>
            <a:cxnSpLocks/>
          </p:cNvCxnSpPr>
          <p:nvPr/>
        </p:nvCxnSpPr>
        <p:spPr>
          <a:xfrm>
            <a:off x="1631515" y="2181650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6C1D631-CE97-4DF4-BBA1-9A8462D78502}"/>
              </a:ext>
            </a:extLst>
          </p:cNvPr>
          <p:cNvCxnSpPr>
            <a:cxnSpLocks/>
          </p:cNvCxnSpPr>
          <p:nvPr/>
        </p:nvCxnSpPr>
        <p:spPr>
          <a:xfrm flipV="1">
            <a:off x="5352232" y="1583001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904551-ECBB-4CA7-A5B2-D5FB8DE41DF6}"/>
              </a:ext>
            </a:extLst>
          </p:cNvPr>
          <p:cNvSpPr txBox="1"/>
          <p:nvPr/>
        </p:nvSpPr>
        <p:spPr>
          <a:xfrm>
            <a:off x="1282783" y="2526742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14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5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DD827B2-E52F-46F3-B6D5-3218A16F1E3E}"/>
              </a:ext>
            </a:extLst>
          </p:cNvPr>
          <p:cNvSpPr/>
          <p:nvPr/>
        </p:nvSpPr>
        <p:spPr>
          <a:xfrm>
            <a:off x="969043" y="12974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3AEB8E7-C3A4-4D72-9BE1-9BDBDC9E64FA}"/>
              </a:ext>
            </a:extLst>
          </p:cNvPr>
          <p:cNvGrpSpPr/>
          <p:nvPr/>
        </p:nvGrpSpPr>
        <p:grpSpPr>
          <a:xfrm>
            <a:off x="5957520" y="2469438"/>
            <a:ext cx="5304237" cy="2727271"/>
            <a:chOff x="5781250" y="2284719"/>
            <a:chExt cx="5304237" cy="27272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E02A7BB-66EF-46F8-8B4A-FD97BC466C90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8B1A19E-B6B4-481C-BC50-BD803FB710AF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Bài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giải</a:t>
                </a:r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trên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sân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là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                                 (con)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Đáp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        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.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94CA25-4545-49F1-8CB8-491FCB2BC760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336159DB-0926-4008-9F0D-3FDA7E0C7383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3479D32E-1928-4E62-8B23-73B8ABC02BF7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9956D2B8-A5F8-4FD9-B7D6-20C146C0D1AF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2DA780ED-8E4E-4C3A-B772-81841CD3E0DE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A2F98DDF-6BB5-45A6-9720-F486B60387DC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3FE23A19-AAFA-450D-B410-0E52C1F1786F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5735C6B-FC54-4F97-8ACA-1F55F2BBA8AE}"/>
              </a:ext>
            </a:extLst>
          </p:cNvPr>
          <p:cNvSpPr/>
          <p:nvPr/>
        </p:nvSpPr>
        <p:spPr>
          <a:xfrm>
            <a:off x="6612982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47C0258-A6EC-451B-AC4D-3338516288F1}"/>
              </a:ext>
            </a:extLst>
          </p:cNvPr>
          <p:cNvSpPr/>
          <p:nvPr/>
        </p:nvSpPr>
        <p:spPr>
          <a:xfrm>
            <a:off x="7364354" y="4004315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4873BA9-CD09-4EF6-A14E-0E40AB041907}"/>
              </a:ext>
            </a:extLst>
          </p:cNvPr>
          <p:cNvSpPr/>
          <p:nvPr/>
        </p:nvSpPr>
        <p:spPr>
          <a:xfrm>
            <a:off x="8098243" y="3951503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AEEF209-DA4B-4434-A021-43590E9F887B}"/>
              </a:ext>
            </a:extLst>
          </p:cNvPr>
          <p:cNvSpPr/>
          <p:nvPr/>
        </p:nvSpPr>
        <p:spPr>
          <a:xfrm>
            <a:off x="8720658" y="3989078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DD2F7A1-6069-427E-95F6-6E4A6CEB0680}"/>
              </a:ext>
            </a:extLst>
          </p:cNvPr>
          <p:cNvSpPr/>
          <p:nvPr/>
        </p:nvSpPr>
        <p:spPr>
          <a:xfrm>
            <a:off x="9400544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F8A2A1-8CCA-44D1-B323-5EFB6D51768A}"/>
              </a:ext>
            </a:extLst>
          </p:cNvPr>
          <p:cNvSpPr/>
          <p:nvPr/>
        </p:nvSpPr>
        <p:spPr>
          <a:xfrm>
            <a:off x="8378590" y="4696412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29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xmlns="" id="{C01E5BA4-F7A0-43B8-9241-BE4AA30FB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199430" y="4852109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D2DFB57-CD97-4B05-834B-A43B18C1B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9" y="193427"/>
            <a:ext cx="2325467" cy="1162735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9" y="-456188"/>
            <a:ext cx="14749124" cy="9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2" r="93538">
                        <a14:foregroundMark x1="36846" y1="87129" x2="32769" y2="95490"/>
                        <a14:foregroundMark x1="27077" y1="88999" x2="24538" y2="92079"/>
                        <a14:foregroundMark x1="24538" y1="92079" x2="24538" y2="92079"/>
                        <a14:foregroundMark x1="33077" y1="94829" x2="32308" y2="96480"/>
                        <a14:backgroundMark x1="53385" y1="32563" x2="53154" y2="33993"/>
                        <a14:backgroundMark x1="57154" y1="37844" x2="56692" y2="40374"/>
                        <a14:backgroundMark x1="48615" y1="27393" x2="49615" y2="26953"/>
                        <a14:backgroundMark x1="65615" y1="26623" x2="65923" y2="26513"/>
                        <a14:backgroundMark x1="60077" y1="61936" x2="60077" y2="63256"/>
                        <a14:backgroundMark x1="75923" y1="60726" x2="75385" y2="61716"/>
                        <a14:backgroundMark x1="73538" y1="65347" x2="73538" y2="65347"/>
                        <a14:backgroundMark x1="29769" y1="87239" x2="29462" y2="87789"/>
                        <a14:backgroundMark x1="29692" y1="86909" x2="29000" y2="88229"/>
                        <a14:backgroundMark x1="29000" y1="88229" x2="29000" y2="8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1" y="-15556"/>
            <a:ext cx="2667000" cy="1864848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6030382" y="2136396"/>
            <a:ext cx="901116" cy="241694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3143299" y="2704373"/>
            <a:ext cx="1443361" cy="340974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1630987" y="3561041"/>
            <a:ext cx="1647623" cy="477738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4061397" y="3915498"/>
            <a:ext cx="1935255" cy="457200"/>
          </a:xfrm>
          <a:prstGeom prst="rect">
            <a:avLst/>
          </a:prstGeom>
        </p:spPr>
      </p:pic>
      <p:pic>
        <p:nvPicPr>
          <p:cNvPr id="14" name="Picture 13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4599535" y="2265957"/>
            <a:ext cx="1125118" cy="294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>
            <a:fillRect/>
          </a:stretch>
        </p:blipFill>
        <p:spPr>
          <a:xfrm>
            <a:off x="1538844" y="4944629"/>
            <a:ext cx="4173322" cy="1925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8002604" y="2035030"/>
            <a:ext cx="306458" cy="233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7974610" y="2983317"/>
            <a:ext cx="575459" cy="438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8344287" y="1893246"/>
            <a:ext cx="575459" cy="4383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4011201" y="2070291"/>
            <a:ext cx="575459" cy="438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8424834" y="2131653"/>
            <a:ext cx="414367" cy="3156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470" b="89773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03" y="1858998"/>
            <a:ext cx="1810598" cy="7966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07" b="98160" l="125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2228" y="4849119"/>
            <a:ext cx="1941591" cy="15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12" b="100000" l="0" r="98438">
                        <a14:foregroundMark x1="48828" y1="25000" x2="45117" y2="37924"/>
                        <a14:foregroundMark x1="43359" y1="23729" x2="40234" y2="36229"/>
                        <a14:foregroundMark x1="57617" y1="23305" x2="57617" y2="39195"/>
                        <a14:foregroundMark x1="47656" y1="32415" x2="64453" y2="31568"/>
                        <a14:foregroundMark x1="58789" y1="24364" x2="62695" y2="28390"/>
                        <a14:foregroundMark x1="26172" y1="73517" x2="34180" y2="80508"/>
                        <a14:foregroundMark x1="60742" y1="31356" x2="60547" y2="4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64" y="896087"/>
            <a:ext cx="968577" cy="89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619024" y="26980"/>
            <a:ext cx="505176" cy="50517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8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09" y="4979972"/>
            <a:ext cx="1557594" cy="11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2417184" y="2466625"/>
            <a:ext cx="575459" cy="4383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4298930" y="5229823"/>
            <a:ext cx="575459" cy="4383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6193211" y="5280091"/>
            <a:ext cx="575459" cy="4383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3723471" y="5010624"/>
            <a:ext cx="575459" cy="438398"/>
          </a:xfrm>
          <a:prstGeom prst="rect">
            <a:avLst/>
          </a:prstGeom>
        </p:spPr>
      </p:pic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51330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483366" y="134254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283750" y="1449293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FIREWORK 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-163893" y="570969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912745" y="2655570"/>
            <a:ext cx="7013575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2723822" y="3045273"/>
            <a:ext cx="8200277" cy="3728046"/>
          </a:xfrm>
          <a:prstGeom prst="wedgeRoundRectCallout">
            <a:avLst>
              <a:gd name="adj1" fmla="val -10514"/>
              <a:gd name="adj2" fmla="val -8316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0.0037 L 0.81927 -0.0074 " pathEditMode="relative" rAng="0" ptsTypes="AA">
                                      <p:cBhvr>
                                        <p:cTn id="6" dur="6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-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96947E-6 C 0.00417 -0.00717 0.01181 -0.01619 0.01823 -0.01897 C 0.03108 -0.01665 0.02535 -0.02035 0.03507 -0.00694 C 0.03733 -0.00393 0.04289 2.96947E-6 0.04289 2.96947E-6 C 0.04584 0.00601 0.04948 0.00879 0.0533 0.01387 C 0.05626 0.02451 0.05521 0.02359 0.06372 0.03122 C 0.06494 0.03238 0.06754 0.03469 0.06754 0.03469 C 0.06997 0.04348 0.07813 0.0555 0.06632 0.06059 C 0.06285 0.06984 0.05851 0.07747 0.05851 0.08834 " pathEditMode="relative" ptsTypes="ffffffffA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0.08839 C 0.05712 0.08353 0.05556 0.08399 0.05296 0.08098 C 0.04948 0.07705 0.04063 0.06918 0.03612 0.06733 C 0.03316 0.06479 0.03091 0.06224 0.02761 0.06085 C 0.02466 0.05831 0.02066 0.05761 0.01719 0.05692 C 0.00417 0.04998 -0.01041 0.05299 -0.02395 0.04952 C -0.03958 0.05044 -0.05243 0.05252 -0.06753 0.05599 C -0.06961 0.05692 -0.071 0.05854 -0.07309 0.05923 C -0.07604 0.06201 -0.07847 0.06803 -0.08038 0.07219 C -0.08246 0.08145 -0.08645 0.09001 -0.08645 0.09972 " pathEditMode="relative" ptsTypes="fffffffff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5 0.09973 C -0.09322 0.09278 -0.09131 0.08422 -0.10156 0.08029 C -0.10972 0.07034 -0.11944 0.06548 -0.1302 0.0634 C -0.13454 0.06109 -0.13992 0.05923 -0.14461 0.05854 C -0.14704 0.05738 -0.1493 0.05692 -0.1519 0.056 C -0.15329 0.05553 -0.15624 0.05438 -0.15624 0.05438 C -0.17569 0.05507 -0.18367 0.05391 -0.19913 0.06016 C -0.2026 0.06317 -0.20607 0.06594 -0.20954 0.06895 C -0.21701 0.08469 -0.22725 0.09834 -0.23124 0.11662 C -0.23229 0.12171 -0.23541 0.12818 -0.23558 0.13374 C -0.23576 0.14114 -0.23558 0.14878 -0.23558 0.15618 " pathEditMode="relative" ptsTypes="ffffffffffA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59 0.15607 C -0.25052 0.14497 -0.26302 0.12647 -0.27864 0.12208 C -0.28889 0.11491 -0.28333 0.11653 -0.29531 0.11953 C -0.29913 0.12508 -0.30208 0.1304 -0.30607 0.13526 C -0.30694 0.1378 -0.30729 0.14104 -0.3085 0.14289 C -0.30955 0.14474 -0.31111 0.14358 -0.31215 0.14543 C -0.31302 0.14751 -0.31267 0.15098 -0.31319 0.15352 C -0.31632 0.16554 -0.31701 0.16647 -0.32048 0.17433 C -0.3217 0.18312 -0.32326 0.18867 -0.32656 0.19491 C -0.32812 0.20601 -0.33073 0.21502 -0.33229 0.22635 C -0.33281 0.2289 -0.33316 0.23144 -0.3335 0.23398 C -0.33385 0.23653 -0.33489 0.24161 -0.33489 0.24185 C -0.3335 0.29479 -0.33906 0.28161 -0.33229 0.29641 " pathEditMode="relative" rAng="0" ptsTypes="ffffffffffffA">
                                      <p:cBhvr>
                                        <p:cTn id="5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49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29 0.29642 C -0.32761 0.2726 -0.30781 0.25989 -0.29427 0.25411 C -0.28733 0.24255 -0.27813 0.23677 -0.26875 0.23307 C -0.26007 0.22567 -0.25122 0.22359 -0.24184 0.21989 C -0.21597 0.22058 -0.18993 0.22058 -0.16406 0.22243 C -0.15278 0.22289 -0.14288 0.24763 -0.13542 0.25943 C -0.1349 0.26197 -0.13472 0.26497 -0.13386 0.26729 C -0.13316 0.2696 -0.13143 0.27029 -0.13073 0.2726 C -0.12691 0.28578 -0.12726 0.29896 -0.12118 0.3096 C -0.11875 0.32555 -0.11615 0.34243 -0.11163 0.35723 " pathEditMode="relative" rAng="0" ptsTypes="fffffffffA">
                                      <p:cBhvr>
                                        <p:cTn id="6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07 0.3415 C -0.08055 0.33873 -0.08073 0.33549 -0.07951 0.33295 C -0.07847 0.33087 -0.07621 0.33041 -0.07465 0.32879 C -0.06823 0.32185 -0.06267 0.31584 -0.05555 0.30983 C -0.05399 0.30844 -0.0526 0.30659 -0.05087 0.30543 C -0.04826 0.30382 -0.04548 0.30312 -0.04288 0.30127 C -0.03576 0.29619 -0.03212 0.28948 -0.02552 0.28439 C -0.01666 0.27769 -0.00677 0.27376 0.00313 0.27168 C 0.02587 0.25642 0.06007 0.26682 0.08091 0.26752 C 0.09618 0.27145 0.10643 0.28601 0.11893 0.29711 C 0.12222 0.30335 0.12379 0.3096 0.12691 0.31607 C 0.12969 0.3274 0.13125 0.33642 0.13334 0.34775 C 0.13594 0.36162 0.14115 0.37364 0.14115 0.38798 " pathEditMode="relative" ptsTypes="ffffffffffffA">
                                      <p:cBhvr>
                                        <p:cTn id="6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5 0.38797 L 0.23594 0.503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578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2" grpId="0" bldLvl="0" animBg="1"/>
      <p:bldP spid="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1"/>
            <a:ext cx="6400800" cy="38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52400" y="2011825"/>
            <a:ext cx="12039601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10259784" y="81742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400" y="1066206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+ 7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0" y="4648200"/>
            <a:ext cx="4419600" cy="2209800"/>
          </a:xfrm>
          <a:prstGeom prst="wedgeRectCallout">
            <a:avLst>
              <a:gd name="adj1" fmla="val 73576"/>
              <a:gd name="adj2" fmla="val -3184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0515601" y="6009247"/>
            <a:ext cx="1676400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1"/>
            <a:ext cx="6881448" cy="38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304800" y="1969754"/>
            <a:ext cx="125730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10744200" y="-64940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00771" y="96193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 – 9 = 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4825217"/>
            <a:ext cx="4114800" cy="1989920"/>
          </a:xfrm>
          <a:prstGeom prst="wedgeRectCallout">
            <a:avLst>
              <a:gd name="adj1" fmla="val 91352"/>
              <a:gd name="adj2" fmla="val -6026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>
          <a:xfrm>
            <a:off x="11148649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35486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1"/>
            <a:ext cx="6477000" cy="32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457200" y="1988804"/>
            <a:ext cx="117348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2514600" y="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10591800" y="-264871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08764" y="86187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 – 8 = 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5050226"/>
            <a:ext cx="4488873" cy="1807774"/>
          </a:xfrm>
          <a:prstGeom prst="wedgeRectCallout">
            <a:avLst>
              <a:gd name="adj1" fmla="val 67267"/>
              <a:gd name="adj2" fmla="val -351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148649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1"/>
            <a:ext cx="5486400" cy="32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219200" y="1988804"/>
            <a:ext cx="97536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9122229" y="338932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97896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 – 8 = 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4797671"/>
            <a:ext cx="4433777" cy="2060329"/>
          </a:xfrm>
          <a:prstGeom prst="wedgeRectCallout">
            <a:avLst>
              <a:gd name="adj1" fmla="val 65439"/>
              <a:gd name="adj2" fmla="val -4336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148649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1"/>
            <a:ext cx="5486400" cy="32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219200" y="1988804"/>
            <a:ext cx="97536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3429001" y="152400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9122229" y="338932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181023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13 – 7 = ?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0" y="5095368"/>
            <a:ext cx="3657600" cy="1762632"/>
          </a:xfrm>
          <a:prstGeom prst="wedgeRectCallout">
            <a:avLst>
              <a:gd name="adj1" fmla="val 55694"/>
              <a:gd name="adj2" fmla="val -15040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Right Arrow 17">
            <a:hlinkClick r:id="" action="ppaction://noaction"/>
          </p:cNvPr>
          <p:cNvSpPr/>
          <p:nvPr/>
        </p:nvSpPr>
        <p:spPr>
          <a:xfrm>
            <a:off x="11127867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6335486" y="5876271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95" y="5747212"/>
            <a:ext cx="1560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342" y="5355158"/>
            <a:ext cx="1726453" cy="15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11363293" y="-16992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-318911" y="-16991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304456" y="4164951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2344922" y="182431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11453260" y="3514546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 flipH="1">
            <a:off x="7581105" y="147209"/>
            <a:ext cx="382794" cy="4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u-Ech-Con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3581400" y="1361228"/>
            <a:ext cx="609600" cy="609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EA225B7-4A3E-40B1-908D-343CAEB687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6" y="330248"/>
            <a:ext cx="2069886" cy="103494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C9287E1-2B81-48FD-B343-EA6A9DBC1E47}"/>
              </a:ext>
            </a:extLst>
          </p:cNvPr>
          <p:cNvSpPr txBox="1"/>
          <p:nvPr/>
        </p:nvSpPr>
        <p:spPr>
          <a:xfrm>
            <a:off x="499392" y="1024763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745CF5B-EFFA-41B0-A50F-372944E147EF}"/>
              </a:ext>
            </a:extLst>
          </p:cNvPr>
          <p:cNvCxnSpPr>
            <a:cxnSpLocks/>
          </p:cNvCxnSpPr>
          <p:nvPr/>
        </p:nvCxnSpPr>
        <p:spPr>
          <a:xfrm>
            <a:off x="1189297" y="1563610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334CEA6D-C52C-4AC8-BBF6-3191DBD3091C}"/>
              </a:ext>
            </a:extLst>
          </p:cNvPr>
          <p:cNvCxnSpPr>
            <a:cxnSpLocks/>
          </p:cNvCxnSpPr>
          <p:nvPr/>
        </p:nvCxnSpPr>
        <p:spPr>
          <a:xfrm>
            <a:off x="4396586" y="1563610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51908218-509C-4886-A262-482D814E4DF2}"/>
              </a:ext>
            </a:extLst>
          </p:cNvPr>
          <p:cNvCxnSpPr>
            <a:cxnSpLocks/>
          </p:cNvCxnSpPr>
          <p:nvPr/>
        </p:nvCxnSpPr>
        <p:spPr>
          <a:xfrm>
            <a:off x="1565234" y="2071669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9A4970CE-94CD-4704-9AEC-995F0CD8D8E8}"/>
              </a:ext>
            </a:extLst>
          </p:cNvPr>
          <p:cNvCxnSpPr>
            <a:cxnSpLocks/>
          </p:cNvCxnSpPr>
          <p:nvPr/>
        </p:nvCxnSpPr>
        <p:spPr>
          <a:xfrm>
            <a:off x="4179239" y="2071669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5942669-4E2D-41F2-B684-23AF0F733A7C}"/>
              </a:ext>
            </a:extLst>
          </p:cNvPr>
          <p:cNvGrpSpPr/>
          <p:nvPr/>
        </p:nvGrpSpPr>
        <p:grpSpPr>
          <a:xfrm>
            <a:off x="826709" y="2003110"/>
            <a:ext cx="2621820" cy="1285209"/>
            <a:chOff x="1294542" y="2205128"/>
            <a:chExt cx="2621820" cy="128520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9AB8E075-C3D9-4D77-8758-D28CE49F6715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6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A7562A89-E5B9-4323-9C2D-1F485CF73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8536416B-ED6D-48D8-A40A-BA6D01AF9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6BF43280-FB43-457C-88A4-74B790F7D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F77E44BE-EA45-444D-9E37-7B370D4A64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E48DDF1F-5390-4EDC-AAFE-B778441407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xmlns="" id="{BCC2C2B1-9AD3-4705-A4FF-8A11C4989B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xmlns="" id="{64B369C2-237B-4BDC-BA85-901C1F7ACF84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10860A3-D288-445F-9E7A-7717E98FD1F5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9E51558-2FCC-4D61-AF36-F423D546E131}"/>
              </a:ext>
            </a:extLst>
          </p:cNvPr>
          <p:cNvGrpSpPr/>
          <p:nvPr/>
        </p:nvGrpSpPr>
        <p:grpSpPr>
          <a:xfrm>
            <a:off x="826647" y="3597191"/>
            <a:ext cx="2621820" cy="385611"/>
            <a:chOff x="1260472" y="4043628"/>
            <a:chExt cx="2621820" cy="385611"/>
          </a:xfrm>
        </p:grpSpPr>
        <p:pic>
          <p:nvPicPr>
            <p:cNvPr id="6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92C0BB64-90E8-4A66-98D8-BCC814E02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8251F038-1E7F-41B3-A746-8CE34FEF2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B5857F3E-8943-4D2A-B152-64C185A86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82F23F3F-F198-40C8-914B-133B03C6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280474F0-13EF-4955-BF27-8AF299432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xmlns="" id="{94C0A704-619F-4101-99BE-7A2D49ABD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5C6E898-7EF2-4244-921B-4E7FBADB726D}"/>
              </a:ext>
            </a:extLst>
          </p:cNvPr>
          <p:cNvGrpSpPr/>
          <p:nvPr/>
        </p:nvGrpSpPr>
        <p:grpSpPr>
          <a:xfrm>
            <a:off x="3387887" y="2684262"/>
            <a:ext cx="2212746" cy="1420632"/>
            <a:chOff x="3855720" y="2886280"/>
            <a:chExt cx="2212746" cy="142063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F17F70CF-82FC-4346-BEDD-DC0290FD11CB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77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9D9C2DD1-C66F-4600-AAD4-049FE44A6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896C8D05-0A53-4C06-9CFA-45C89BCE51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xmlns="" id="{1BAB9C7B-21B4-4036-BD2D-A0ED2C69E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xmlns="" id="{D146BB91-7B12-4EE4-A1EF-8618BDE92AF9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57363BAE-D721-4544-B787-DD4CC05951CD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Nhiều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</a:p>
          </p:txBody>
        </p:sp>
      </p:grpSp>
      <p:sp>
        <p:nvSpPr>
          <p:cNvPr id="80" name="Left Brace 79">
            <a:extLst>
              <a:ext uri="{FF2B5EF4-FFF2-40B4-BE49-F238E27FC236}">
                <a16:creationId xmlns:a16="http://schemas.microsoft.com/office/drawing/2014/main" xmlns="" id="{A9695FF2-F371-49B1-B1DD-51BA640ACCE3}"/>
              </a:ext>
            </a:extLst>
          </p:cNvPr>
          <p:cNvSpPr/>
          <p:nvPr/>
        </p:nvSpPr>
        <p:spPr>
          <a:xfrm rot="16200000">
            <a:off x="2804081" y="2206724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575D5A9-7965-4881-93B8-583B98D8FF48}"/>
              </a:ext>
            </a:extLst>
          </p:cNvPr>
          <p:cNvSpPr txBox="1"/>
          <p:nvPr/>
        </p:nvSpPr>
        <p:spPr>
          <a:xfrm>
            <a:off x="2730761" y="440856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F77ED3A-8512-4ED6-B126-BA2289E966A6}"/>
              </a:ext>
            </a:extLst>
          </p:cNvPr>
          <p:cNvSpPr txBox="1"/>
          <p:nvPr/>
        </p:nvSpPr>
        <p:spPr>
          <a:xfrm>
            <a:off x="5499157" y="3597191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3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80" grpId="0" animBg="1"/>
      <p:bldP spid="81" grpId="0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95" y="5747212"/>
            <a:ext cx="15605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342" y="5355158"/>
            <a:ext cx="1726453" cy="15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11363293" y="-16992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-318911" y="-16991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304456" y="4164951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2344922" y="182431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>
            <a:off x="11453260" y="3514546"/>
            <a:ext cx="432444" cy="5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 rot="1541070" flipH="1">
            <a:off x="7581105" y="147209"/>
            <a:ext cx="382794" cy="4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u-Ech-Con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3581400" y="1361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394</Words>
  <Application>Microsoft Office PowerPoint</Application>
  <PresentationFormat>Custom</PresentationFormat>
  <Paragraphs>73</Paragraphs>
  <Slides>12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2021-08-07T04:04:27Z</dcterms:created>
  <dcterms:modified xsi:type="dcterms:W3CDTF">2024-10-24T04:34:51Z</dcterms:modified>
</cp:coreProperties>
</file>